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7" r:id="rId5"/>
    <p:sldId id="268" r:id="rId6"/>
    <p:sldId id="266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457200"/>
            <a:ext cx="7766936" cy="1894114"/>
          </a:xfrm>
        </p:spPr>
        <p:txBody>
          <a:bodyPr/>
          <a:lstStyle/>
          <a:p>
            <a:pPr algn="ctr"/>
            <a:r>
              <a:rPr lang="uk-UA" sz="4000" dirty="0" smtClean="0">
                <a:solidFill>
                  <a:schemeClr val="tx1"/>
                </a:solidFill>
              </a:rPr>
              <a:t>Вибіркова дисципліна</a:t>
            </a:r>
            <a:br>
              <a:rPr lang="uk-UA" sz="4000" dirty="0" smtClean="0">
                <a:solidFill>
                  <a:schemeClr val="tx1"/>
                </a:solidFill>
              </a:rPr>
            </a:br>
            <a:r>
              <a:rPr lang="uk-UA" sz="4000" dirty="0" smtClean="0">
                <a:solidFill>
                  <a:schemeClr val="tx1"/>
                </a:solidFill>
              </a:rPr>
              <a:t>«Технологія переробки продуктів рослинництва»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257108" y="3101393"/>
            <a:ext cx="5538652" cy="3549098"/>
          </a:xfrm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rgbClr val="7030A0"/>
                </a:solidFill>
              </a:rPr>
              <a:t>Викладач Кобець О.В.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4 </a:t>
            </a:r>
            <a:r>
              <a:rPr lang="ru-RU" sz="2800" dirty="0" err="1">
                <a:solidFill>
                  <a:srgbClr val="7030A0"/>
                </a:solidFill>
              </a:rPr>
              <a:t>кредити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44 </a:t>
            </a:r>
            <a:r>
              <a:rPr lang="ru-RU" sz="2800" dirty="0" err="1">
                <a:solidFill>
                  <a:srgbClr val="7030A0"/>
                </a:solidFill>
              </a:rPr>
              <a:t>аудиторних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години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 err="1">
                <a:solidFill>
                  <a:srgbClr val="7030A0"/>
                </a:solidFill>
              </a:rPr>
              <a:t>Лекції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30 годин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 err="1">
                <a:solidFill>
                  <a:srgbClr val="7030A0"/>
                </a:solidFill>
              </a:rPr>
              <a:t>Практичні</a:t>
            </a:r>
            <a:r>
              <a:rPr lang="ru-RU" sz="2800" dirty="0">
                <a:solidFill>
                  <a:srgbClr val="7030A0"/>
                </a:solidFill>
              </a:rPr>
              <a:t> 14 годин</a:t>
            </a:r>
          </a:p>
          <a:p>
            <a:r>
              <a:rPr lang="ru-RU" sz="2800" dirty="0" err="1">
                <a:solidFill>
                  <a:srgbClr val="7030A0"/>
                </a:solidFill>
              </a:rPr>
              <a:t>Самостійна</a:t>
            </a:r>
            <a:r>
              <a:rPr lang="ru-RU" sz="2800" dirty="0">
                <a:solidFill>
                  <a:srgbClr val="7030A0"/>
                </a:solidFill>
              </a:rPr>
              <a:t> робота </a:t>
            </a:r>
            <a:r>
              <a:rPr lang="ru-RU" sz="2800" dirty="0" smtClean="0">
                <a:solidFill>
                  <a:srgbClr val="7030A0"/>
                </a:solidFill>
              </a:rPr>
              <a:t>76 </a:t>
            </a:r>
            <a:r>
              <a:rPr lang="ru-RU" sz="2800" dirty="0">
                <a:solidFill>
                  <a:srgbClr val="7030A0"/>
                </a:solidFill>
              </a:rPr>
              <a:t>годин</a:t>
            </a:r>
          </a:p>
          <a:p>
            <a:endParaRPr lang="uk-UA" sz="2800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35" y="3207027"/>
            <a:ext cx="5844208" cy="30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1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8151" y="0"/>
            <a:ext cx="8596668" cy="702365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У процесі вивчення дисципліни ви:</a:t>
            </a:r>
            <a:endParaRPr lang="uk-UA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765" y="702366"/>
            <a:ext cx="10508974" cy="19671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600" dirty="0" smtClean="0">
                <a:solidFill>
                  <a:schemeClr val="tx1"/>
                </a:solidFill>
              </a:rPr>
              <a:t>1. Познайомитеся з історією галузі , курсу і науки «Технологія зберігання та переробки </a:t>
            </a:r>
            <a:r>
              <a:rPr lang="uk-UA" sz="3600" dirty="0" smtClean="0">
                <a:solidFill>
                  <a:schemeClr val="tx1"/>
                </a:solidFill>
              </a:rPr>
              <a:t>про­дуктів рослинництва»  </a:t>
            </a:r>
            <a:endParaRPr lang="uk-UA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903" y="2489703"/>
            <a:ext cx="7360341" cy="407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9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447"/>
            <a:ext cx="10813774" cy="1382580"/>
          </a:xfrm>
        </p:spPr>
        <p:txBody>
          <a:bodyPr>
            <a:noAutofit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2. Дізнаєтеся все про склад зернової маси, характеристику її компонентів, фізичні  і фізіологічні властивості зерна</a:t>
            </a:r>
            <a:r>
              <a:rPr lang="uk-UA" dirty="0">
                <a:solidFill>
                  <a:schemeClr val="tx1"/>
                </a:solidFill>
              </a:rPr>
              <a:t/>
            </a:r>
            <a:br>
              <a:rPr lang="uk-UA" dirty="0">
                <a:solidFill>
                  <a:schemeClr val="tx1"/>
                </a:solidFill>
              </a:rPr>
            </a:b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930" y="2092601"/>
            <a:ext cx="6124161" cy="459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725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82410"/>
            <a:ext cx="10414736" cy="1683026"/>
          </a:xfrm>
        </p:spPr>
        <p:txBody>
          <a:bodyPr>
            <a:noAutofit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3. Ознайомитеся з післязбиральною обробкою, технологією очищення, сушіння, вентилювання, зберігання зерна</a:t>
            </a:r>
            <a:br>
              <a:rPr lang="uk-UA" dirty="0" smtClean="0">
                <a:solidFill>
                  <a:schemeClr val="tx1"/>
                </a:solidFill>
              </a:rPr>
            </a:b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2" y="2043732"/>
            <a:ext cx="5914475" cy="3548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251" y="2674817"/>
            <a:ext cx="5487436" cy="411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92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63" y="92765"/>
            <a:ext cx="6698264" cy="2517913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4. Опануєте основи переробки зерна: </a:t>
            </a:r>
            <a:br>
              <a:rPr lang="uk-UA" dirty="0" smtClean="0">
                <a:solidFill>
                  <a:schemeClr val="tx1"/>
                </a:solidFill>
              </a:rPr>
            </a:br>
            <a:r>
              <a:rPr lang="uk-UA" dirty="0" smtClean="0">
                <a:solidFill>
                  <a:schemeClr val="tx1"/>
                </a:solidFill>
              </a:rPr>
              <a:t>технології виробництва борошна, хліба, круп 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934" y="944447"/>
            <a:ext cx="5126048" cy="3839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50" y="3002663"/>
            <a:ext cx="6552490" cy="366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72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968895" cy="132080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5</a:t>
            </a:r>
            <a:r>
              <a:rPr lang="uk-UA" dirty="0">
                <a:solidFill>
                  <a:schemeClr val="tx1"/>
                </a:solidFill>
              </a:rPr>
              <a:t>. </a:t>
            </a:r>
            <a:r>
              <a:rPr lang="uk-UA" dirty="0" smtClean="0">
                <a:solidFill>
                  <a:schemeClr val="tx1"/>
                </a:solidFill>
              </a:rPr>
              <a:t>Вивчите  технології переробки олійних культур і цукрових буряків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50" y="2345006"/>
            <a:ext cx="5254486" cy="34966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334" y="2345006"/>
            <a:ext cx="5971366" cy="351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57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413657"/>
            <a:ext cx="9606353" cy="152116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800" dirty="0" smtClean="0">
                <a:solidFill>
                  <a:srgbClr val="7030A0"/>
                </a:solidFill>
              </a:rPr>
              <a:t>Будемо раді зустрічі на нашому курсі!</a:t>
            </a:r>
            <a:endParaRPr lang="uk-UA" sz="4800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31491"/>
          <a:stretch/>
        </p:blipFill>
        <p:spPr>
          <a:xfrm>
            <a:off x="1401294" y="2061686"/>
            <a:ext cx="8158429" cy="464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7030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310</TotalTime>
  <Words>103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Аспект</vt:lpstr>
      <vt:lpstr>Вибіркова дисципліна «Технологія переробки продуктів рослинництва»</vt:lpstr>
      <vt:lpstr>У процесі вивчення дисципліни ви:</vt:lpstr>
      <vt:lpstr>2. Дізнаєтеся все про склад зернової маси, характеристику її компонентів, фізичні  і фізіологічні властивості зерна </vt:lpstr>
      <vt:lpstr>3. Ознайомитеся з післязбиральною обробкою, технологією очищення, сушіння, вентилювання, зберігання зерна </vt:lpstr>
      <vt:lpstr>4. Опануєте основи переробки зерна:  технології виробництва борошна, хліба, круп </vt:lpstr>
      <vt:lpstr>5. Вивчите  технології переробки олійних культур і цукрових буряків</vt:lpstr>
      <vt:lpstr>Будемо раді зустрічі на нашому курсі!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Вибіркова дисципліна «Ландшафтне проєктування та дизайн»</dc:title>
  <dc:creator>user</dc:creator>
  <cp:lastModifiedBy>user</cp:lastModifiedBy>
  <cp:revision>17</cp:revision>
  <dcterms:created xsi:type="dcterms:W3CDTF">2023-03-28T11:14:52Z</dcterms:created>
  <dcterms:modified xsi:type="dcterms:W3CDTF">2025-04-06T10:34:52Z</dcterms:modified>
</cp:coreProperties>
</file>